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887" y="3100387"/>
            <a:ext cx="3324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1988840"/>
            <a:ext cx="39052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287" y="4978871"/>
            <a:ext cx="98774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229"/>
            <a:ext cx="11377264" cy="55101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0932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37321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109632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1163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50568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26072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321495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47875"/>
            <a:ext cx="115824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28762"/>
            <a:ext cx="107918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665913" cy="35174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65712"/>
            <a:ext cx="4257200" cy="25491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356992"/>
            <a:ext cx="40862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6871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09837"/>
            <a:ext cx="107537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918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99384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57192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165304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924944"/>
            <a:ext cx="64865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861048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346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0"/>
            <a:ext cx="295232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9108" y="3429000"/>
            <a:ext cx="20568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4306" y="3969060"/>
            <a:ext cx="4448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480" y="5369597"/>
            <a:ext cx="6034551" cy="82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81212"/>
            <a:ext cx="115919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62162"/>
            <a:ext cx="107346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489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106" y="3416647"/>
            <a:ext cx="5254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106" y="4354196"/>
            <a:ext cx="5254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106" y="5199148"/>
            <a:ext cx="5254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0868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93096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293096"/>
            <a:ext cx="27316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580" y="5230645"/>
            <a:ext cx="85957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580" y="6202918"/>
            <a:ext cx="85957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47887"/>
            <a:ext cx="116871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186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780928"/>
            <a:ext cx="5686425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116" y="3747914"/>
            <a:ext cx="62090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4772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92896"/>
            <a:ext cx="854925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688" y="4001282"/>
            <a:ext cx="6098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688" y="4892533"/>
            <a:ext cx="2641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9014" y="4892533"/>
            <a:ext cx="3557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2867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615496"/>
            <a:ext cx="8712968" cy="1757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251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861048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879620"/>
            <a:ext cx="7416824" cy="1285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7800"/>
            <a:ext cx="117062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870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8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24000"/>
            <a:ext cx="115919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581128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1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09775"/>
            <a:ext cx="115633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42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95412"/>
            <a:ext cx="106584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420888"/>
            <a:ext cx="46672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384942"/>
            <a:ext cx="4883274" cy="3708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660" y="2348880"/>
            <a:ext cx="5747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660" y="3379027"/>
            <a:ext cx="5747371" cy="966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660" y="4837437"/>
            <a:ext cx="5747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8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3058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16660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488933"/>
            <a:ext cx="979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368609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5498" y="5368609"/>
            <a:ext cx="50286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212"/>
            <a:ext cx="110871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628800"/>
            <a:ext cx="37242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73818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42600" y="1628800"/>
            <a:ext cx="4014039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894" y="2420888"/>
            <a:ext cx="6232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894" y="3381587"/>
            <a:ext cx="6232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894" y="4342286"/>
            <a:ext cx="6232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7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78581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28083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01008"/>
            <a:ext cx="57606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85184"/>
            <a:ext cx="70567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9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0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429000"/>
            <a:ext cx="42386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78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09712"/>
            <a:ext cx="108108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8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822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20256"/>
            <a:ext cx="936104" cy="133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50131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156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276872"/>
            <a:ext cx="4276725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276872"/>
            <a:ext cx="453650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13337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4777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985328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24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727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41277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592" y="2304027"/>
            <a:ext cx="5423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32717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734" y="3284984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734" y="4199384"/>
            <a:ext cx="63363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12959" y="4190700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6" y="5085184"/>
            <a:ext cx="80066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606" y="6011158"/>
            <a:ext cx="80066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13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66937"/>
            <a:ext cx="107918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516" y="3068960"/>
            <a:ext cx="10976099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3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86037"/>
            <a:ext cx="116871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8" y="3573016"/>
            <a:ext cx="16561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301208"/>
            <a:ext cx="9582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132856"/>
            <a:ext cx="5591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2025-12-17T10:23:46Z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